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381" r:id="rId2"/>
    <p:sldId id="382" r:id="rId3"/>
    <p:sldId id="406" r:id="rId4"/>
    <p:sldId id="407" r:id="rId5"/>
    <p:sldId id="405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3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365170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379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996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34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06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981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035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718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432826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34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804827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42896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508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1481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5167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84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968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597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/>
              <a:t>PSERP </a:t>
            </a:r>
            <a:r>
              <a:rPr lang="en-IN" sz="6000" dirty="0" err="1" smtClean="0"/>
              <a:t>odiya</a:t>
            </a:r>
            <a:r>
              <a:rPr lang="en-IN" sz="6000" dirty="0" smtClean="0"/>
              <a:t> – exam &amp; result</a:t>
            </a: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477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set remarks for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320"/>
            <a:ext cx="7581269" cy="27510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Set Remarks for Exam Performance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the list will appear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Set Remarks: Click set remarks link in set remarks column and enter remarks and click submit button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View Remarks: Click view link in set remarks column to view remark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4" y="3242335"/>
            <a:ext cx="10877753" cy="352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94" y="655091"/>
            <a:ext cx="4569790" cy="15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1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generate result of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1937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Generate </a:t>
            </a:r>
            <a:r>
              <a:rPr lang="en-US" b="1" dirty="0" smtClean="0">
                <a:effectLst/>
              </a:rPr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</a:t>
            </a:r>
            <a:r>
              <a:rPr lang="en-IN" dirty="0" smtClean="0">
                <a:effectLst/>
              </a:rPr>
              <a:t>generate result </a:t>
            </a:r>
            <a:r>
              <a:rPr lang="en-IN" b="1" dirty="0" smtClean="0">
                <a:effectLst/>
              </a:rPr>
              <a:t>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8" y="4526129"/>
            <a:ext cx="11230413" cy="14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10418240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modify exam marks of students after paper rechecking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1937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Paper </a:t>
            </a:r>
            <a:r>
              <a:rPr lang="en-US" b="1" dirty="0">
                <a:effectLst/>
              </a:rPr>
              <a:t>Rechecking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Enter modified marks of the student in the marks field and click save button to save respective subject 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2838734"/>
            <a:ext cx="11893418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52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10418240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print admit card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40"/>
            <a:ext cx="11346287" cy="15012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Siting P</a:t>
            </a:r>
            <a:r>
              <a:rPr lang="en-US" b="1" dirty="0" smtClean="0">
                <a:effectLst/>
              </a:rPr>
              <a:t>lan </a:t>
            </a:r>
            <a:r>
              <a:rPr lang="en-US" b="1" dirty="0">
                <a:effectLst/>
              </a:rPr>
              <a:t>I</a:t>
            </a:r>
            <a:r>
              <a:rPr lang="en-US" b="1" dirty="0" smtClean="0">
                <a:effectLst/>
              </a:rPr>
              <a:t>ndexing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Print </a:t>
            </a:r>
            <a:r>
              <a:rPr lang="en-US" b="1" dirty="0">
                <a:effectLst/>
              </a:rPr>
              <a:t>Admit </a:t>
            </a:r>
            <a:r>
              <a:rPr lang="en-US" b="1" dirty="0" smtClean="0">
                <a:effectLst/>
              </a:rPr>
              <a:t>Card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>
                <a:effectLst/>
              </a:rPr>
              <a:t>Select search parameters and click show button </a:t>
            </a:r>
            <a:r>
              <a:rPr lang="en-US" b="1" dirty="0">
                <a:effectLst/>
              </a:rPr>
              <a:t>to get </a:t>
            </a:r>
            <a:r>
              <a:rPr lang="en-US" b="1" dirty="0" smtClean="0">
                <a:effectLst/>
              </a:rPr>
              <a:t>admit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</a:t>
            </a:r>
            <a:r>
              <a:rPr lang="en-US" b="1" dirty="0" smtClean="0">
                <a:effectLst/>
              </a:rPr>
              <a:t>admit card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72" y="1739254"/>
            <a:ext cx="9324046" cy="51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0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Exam Attendance Report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Exam </a:t>
            </a:r>
            <a:r>
              <a:rPr lang="en-US" b="1" dirty="0">
                <a:effectLst/>
              </a:rPr>
              <a:t>Attendance Report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report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1" y="3476520"/>
            <a:ext cx="11905214" cy="30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6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Exam Results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</a:t>
            </a:r>
            <a:r>
              <a:rPr lang="en-US" b="1" dirty="0" smtClean="0">
                <a:effectLst/>
              </a:rPr>
              <a:t>Result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result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result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2" y="2403346"/>
            <a:ext cx="11990476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Student </a:t>
            </a:r>
            <a:r>
              <a:rPr lang="en-US" sz="2400" b="1" dirty="0" err="1">
                <a:solidFill>
                  <a:srgbClr val="92D050"/>
                </a:solidFill>
                <a:effectLst/>
              </a:rPr>
              <a:t>Marksheet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Student </a:t>
            </a:r>
            <a:r>
              <a:rPr lang="en-US" b="1" dirty="0" err="1">
                <a:effectLst/>
              </a:rPr>
              <a:t>Marksheet</a:t>
            </a:r>
            <a:r>
              <a:rPr lang="en-US" b="1" dirty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result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result to 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result</a:t>
            </a:r>
            <a:endParaRPr lang="en-IN" b="1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0" y="2737658"/>
            <a:ext cx="11972533" cy="37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Exam Merit List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354839"/>
            <a:ext cx="10431439" cy="2158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Merit List 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search parameters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list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list </a:t>
            </a:r>
            <a:r>
              <a:rPr lang="en-US" b="1" dirty="0" smtClean="0">
                <a:effectLst/>
              </a:rPr>
              <a:t>to </a:t>
            </a:r>
            <a:r>
              <a:rPr lang="en-US" b="1" dirty="0">
                <a:effectLst/>
              </a:rPr>
              <a:t>an excel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>
                <a:effectLst/>
              </a:rPr>
              <a:t>Click on print button to print the list</a:t>
            </a:r>
            <a:endParaRPr lang="en-IN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" y="2703414"/>
            <a:ext cx="12144265" cy="41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76052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get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Exam Attendance Report 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57" y="357759"/>
            <a:ext cx="10431439" cy="8023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>
                <a:effectLst/>
                <a:sym typeface="Wingdings" panose="05000000000000000000" pitchFamily="2" charset="2"/>
              </a:rPr>
              <a:t>Exam &amp; Result  </a:t>
            </a:r>
            <a:r>
              <a:rPr lang="en-US" b="1" dirty="0" smtClean="0">
                <a:effectLst/>
              </a:rPr>
              <a:t>Reports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Exam Progress Report </a:t>
            </a:r>
            <a:endParaRPr lang="en-US" b="1" dirty="0" smtClean="0"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370" y="996287"/>
            <a:ext cx="9571631" cy="586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2657" y="982641"/>
            <a:ext cx="2437713" cy="3125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IN" b="1" dirty="0">
                <a:effectLst/>
              </a:rPr>
              <a:t>Select student from dropdown and click show button </a:t>
            </a:r>
            <a:r>
              <a:rPr lang="en-US" b="1" dirty="0">
                <a:effectLst/>
              </a:rPr>
              <a:t>to get the </a:t>
            </a:r>
            <a:r>
              <a:rPr lang="en-US" b="1" dirty="0" smtClean="0">
                <a:effectLst/>
              </a:rPr>
              <a:t>report</a:t>
            </a:r>
            <a:endParaRPr lang="en-US" b="1" dirty="0" smtClean="0">
              <a:solidFill>
                <a:srgbClr val="92D050"/>
              </a:solidFill>
              <a:effectLst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 smtClean="0">
                <a:solidFill>
                  <a:srgbClr val="92D050"/>
                </a:solidFill>
                <a:effectLst/>
              </a:rPr>
              <a:t>Print: </a:t>
            </a:r>
            <a:r>
              <a:rPr lang="en-US" b="1" dirty="0" smtClean="0">
                <a:effectLst/>
              </a:rPr>
              <a:t>Click on print button to print the report</a:t>
            </a:r>
            <a:endParaRPr lang="en-IN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3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26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add new subject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546007" cy="215634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</a:rPr>
              <a:t>Define </a:t>
            </a:r>
            <a:r>
              <a:rPr lang="en-IN" b="1" dirty="0" err="1" smtClean="0">
                <a:effectLst/>
              </a:rPr>
              <a:t>Classwise</a:t>
            </a:r>
            <a:r>
              <a:rPr lang="en-IN" b="1" dirty="0" smtClean="0">
                <a:effectLst/>
              </a:rPr>
              <a:t>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new subject details in </a:t>
            </a:r>
            <a:r>
              <a:rPr lang="en-IN" dirty="0" smtClean="0">
                <a:effectLst/>
              </a:rPr>
              <a:t>add new subject </a:t>
            </a:r>
            <a:r>
              <a:rPr lang="en-IN" b="1" dirty="0" smtClean="0">
                <a:effectLst/>
              </a:rPr>
              <a:t>box and click save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>
                <a:effectLst/>
              </a:rPr>
              <a:t>Click </a:t>
            </a:r>
            <a:r>
              <a:rPr lang="en-US" dirty="0">
                <a:effectLst/>
              </a:rPr>
              <a:t>edit </a:t>
            </a:r>
            <a:r>
              <a:rPr lang="en-US" b="1" dirty="0">
                <a:effectLst/>
              </a:rPr>
              <a:t>button in </a:t>
            </a:r>
            <a:r>
              <a:rPr lang="en-US" b="1" dirty="0" smtClean="0">
                <a:effectLst/>
              </a:rPr>
              <a:t>edit </a:t>
            </a:r>
            <a:r>
              <a:rPr lang="en-US" b="1" dirty="0">
                <a:effectLst/>
              </a:rPr>
              <a:t>column and then modify </a:t>
            </a:r>
            <a:r>
              <a:rPr lang="en-US" b="1" dirty="0" smtClean="0">
                <a:effectLst/>
              </a:rPr>
              <a:t>subject </a:t>
            </a:r>
            <a:r>
              <a:rPr lang="en-US" b="1" dirty="0">
                <a:effectLst/>
              </a:rPr>
              <a:t>and 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>
                <a:effectLst/>
              </a:rPr>
              <a:t> Click </a:t>
            </a:r>
            <a:r>
              <a:rPr lang="en-US" dirty="0" smtClean="0">
                <a:effectLst/>
              </a:rPr>
              <a:t>delete </a:t>
            </a:r>
            <a:r>
              <a:rPr lang="en-US" b="1" dirty="0" smtClean="0">
                <a:effectLst/>
              </a:rPr>
              <a:t>button </a:t>
            </a:r>
            <a:r>
              <a:rPr lang="en-US" b="1" dirty="0">
                <a:effectLst/>
              </a:rPr>
              <a:t>in </a:t>
            </a:r>
            <a:r>
              <a:rPr lang="en-US" b="1" dirty="0" smtClean="0">
                <a:effectLst/>
              </a:rPr>
              <a:t>delete </a:t>
            </a:r>
            <a:r>
              <a:rPr lang="en-US" b="1" dirty="0">
                <a:effectLst/>
              </a:rPr>
              <a:t>column </a:t>
            </a:r>
            <a:r>
              <a:rPr lang="en-US" b="1" dirty="0" smtClean="0">
                <a:effectLst/>
              </a:rPr>
              <a:t>of corresponding subjects</a:t>
            </a:r>
            <a:endParaRPr lang="en-US" b="1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N" b="1" dirty="0" smtClean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9" y="2293866"/>
            <a:ext cx="10604593" cy="45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0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define exams for each class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9" y="491320"/>
            <a:ext cx="6179158" cy="28796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</a:t>
            </a:r>
            <a:r>
              <a:rPr lang="en-US" b="1" dirty="0" smtClean="0">
                <a:effectLst/>
              </a:rPr>
              <a:t>Exams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add new </a:t>
            </a:r>
            <a:r>
              <a:rPr lang="en-IN" b="1" dirty="0" smtClean="0">
                <a:effectLst/>
              </a:rPr>
              <a:t>button and this will redirect to define exams page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required details and click </a:t>
            </a:r>
            <a:r>
              <a:rPr lang="en-IN" dirty="0" smtClean="0">
                <a:effectLst/>
              </a:rPr>
              <a:t>save &amp; add new </a:t>
            </a:r>
            <a:r>
              <a:rPr lang="en-IN" b="1" dirty="0" smtClean="0">
                <a:effectLst/>
              </a:rPr>
              <a:t>button or </a:t>
            </a:r>
            <a:r>
              <a:rPr lang="en-IN" dirty="0" smtClean="0">
                <a:effectLst/>
              </a:rPr>
              <a:t>save &amp; go to list </a:t>
            </a:r>
            <a:r>
              <a:rPr lang="en-IN" b="1" dirty="0" smtClean="0">
                <a:effectLst/>
              </a:rPr>
              <a:t>button according to your need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25" y="133187"/>
            <a:ext cx="5345085" cy="5138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8" y="5344088"/>
            <a:ext cx="11965322" cy="14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2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US" sz="2400" b="1" dirty="0">
                <a:solidFill>
                  <a:srgbClr val="92D050"/>
                </a:solidFill>
                <a:effectLst/>
              </a:rPr>
              <a:t>Define </a:t>
            </a:r>
            <a:r>
              <a:rPr lang="en-US" sz="2400" b="1" dirty="0" smtClean="0">
                <a:solidFill>
                  <a:srgbClr val="92D050"/>
                </a:solidFill>
                <a:effectLst/>
              </a:rPr>
              <a:t>Exam Subjects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491319"/>
            <a:ext cx="5207308" cy="33437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>
                <a:effectLst/>
              </a:rPr>
              <a:t>Define </a:t>
            </a:r>
            <a:r>
              <a:rPr lang="en-US" dirty="0" smtClean="0">
                <a:effectLst/>
              </a:rPr>
              <a:t>Exam </a:t>
            </a:r>
            <a:r>
              <a:rPr lang="en-US" dirty="0">
                <a:effectLst/>
              </a:rPr>
              <a:t>Subject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Click </a:t>
            </a:r>
            <a:r>
              <a:rPr lang="en-IN" dirty="0" smtClean="0">
                <a:effectLst/>
              </a:rPr>
              <a:t>add new </a:t>
            </a:r>
            <a:r>
              <a:rPr lang="en-IN" b="1" dirty="0" smtClean="0">
                <a:effectLst/>
              </a:rPr>
              <a:t>button and this will redirect to define exams page 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all required details and click </a:t>
            </a:r>
            <a:r>
              <a:rPr lang="en-IN" dirty="0" smtClean="0">
                <a:effectLst/>
              </a:rPr>
              <a:t>save &amp; add new </a:t>
            </a:r>
            <a:r>
              <a:rPr lang="en-IN" b="1" dirty="0" smtClean="0">
                <a:effectLst/>
              </a:rPr>
              <a:t>button or </a:t>
            </a:r>
            <a:r>
              <a:rPr lang="en-IN" dirty="0" smtClean="0">
                <a:effectLst/>
              </a:rPr>
              <a:t>save &amp; go to list </a:t>
            </a:r>
            <a:r>
              <a:rPr lang="en-IN" b="1" dirty="0" smtClean="0">
                <a:effectLst/>
              </a:rPr>
              <a:t>button according to your need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24" y="4844953"/>
            <a:ext cx="8590476" cy="187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77" y="655092"/>
            <a:ext cx="6755466" cy="38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1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</a:t>
            </a:r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examination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6" y="259311"/>
            <a:ext cx="11546007" cy="30025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Define </a:t>
            </a:r>
            <a:r>
              <a:rPr lang="en-US" b="1" dirty="0" smtClean="0">
                <a:effectLst/>
              </a:rPr>
              <a:t>Exams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click search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Edit: </a:t>
            </a:r>
            <a:r>
              <a:rPr lang="en-US" b="1" dirty="0">
                <a:effectLst/>
              </a:rPr>
              <a:t>Click </a:t>
            </a:r>
            <a:r>
              <a:rPr lang="en-US" dirty="0">
                <a:effectLst/>
              </a:rPr>
              <a:t>edit </a:t>
            </a:r>
            <a:r>
              <a:rPr lang="en-US" b="1" dirty="0">
                <a:effectLst/>
              </a:rPr>
              <a:t>button in </a:t>
            </a:r>
            <a:r>
              <a:rPr lang="en-US" b="1" dirty="0" smtClean="0">
                <a:effectLst/>
              </a:rPr>
              <a:t>action column </a:t>
            </a:r>
            <a:r>
              <a:rPr lang="en-US" b="1" dirty="0">
                <a:effectLst/>
              </a:rPr>
              <a:t>and then modify </a:t>
            </a:r>
            <a:r>
              <a:rPr lang="en-US" b="1" dirty="0" smtClean="0">
                <a:effectLst/>
              </a:rPr>
              <a:t>subject </a:t>
            </a:r>
            <a:r>
              <a:rPr lang="en-US" b="1" dirty="0">
                <a:effectLst/>
              </a:rPr>
              <a:t>and click update 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Delete: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Select the checkbox to be deleted and click </a:t>
            </a:r>
            <a:r>
              <a:rPr lang="en-US" dirty="0" smtClean="0">
                <a:effectLst/>
              </a:rPr>
              <a:t>delete exam details</a:t>
            </a:r>
            <a:r>
              <a:rPr lang="en-US" b="1" dirty="0" smtClean="0">
                <a:effectLst/>
              </a:rPr>
              <a:t>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  <a:effectLst/>
              </a:rPr>
              <a:t>Export to excel: </a:t>
            </a:r>
            <a:r>
              <a:rPr lang="en-US" b="1" dirty="0">
                <a:effectLst/>
              </a:rPr>
              <a:t>Click on export to excel button to export the report to an excel </a:t>
            </a:r>
            <a:r>
              <a:rPr lang="en-US" b="1" dirty="0" smtClean="0">
                <a:effectLst/>
              </a:rPr>
              <a:t>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 import data from </a:t>
            </a:r>
            <a:r>
              <a:rPr lang="en-US" b="1" dirty="0" err="1" smtClean="0">
                <a:effectLst/>
              </a:rPr>
              <a:t>prev</a:t>
            </a:r>
            <a:r>
              <a:rPr lang="en-US" b="1" dirty="0" smtClean="0">
                <a:effectLst/>
              </a:rPr>
              <a:t> session button to </a:t>
            </a:r>
            <a:r>
              <a:rPr lang="en-IN" b="1" dirty="0" smtClean="0">
                <a:effectLst/>
              </a:rPr>
              <a:t>copy </a:t>
            </a:r>
            <a:r>
              <a:rPr lang="en-IN" b="1" dirty="0" smtClean="0">
                <a:effectLst/>
              </a:rPr>
              <a:t>all Exam type </a:t>
            </a:r>
            <a:r>
              <a:rPr lang="en-IN" b="1" dirty="0" smtClean="0">
                <a:effectLst/>
              </a:rPr>
              <a:t>from </a:t>
            </a:r>
            <a:r>
              <a:rPr lang="en-IN" b="1" dirty="0" smtClean="0">
                <a:effectLst/>
              </a:rPr>
              <a:t>previous session to new session then click on import data from </a:t>
            </a:r>
            <a:r>
              <a:rPr lang="en-IN" b="1" dirty="0" err="1" smtClean="0">
                <a:effectLst/>
              </a:rPr>
              <a:t>prev</a:t>
            </a:r>
            <a:r>
              <a:rPr lang="en-IN" b="1" dirty="0" smtClean="0">
                <a:effectLst/>
              </a:rPr>
              <a:t> session button</a:t>
            </a:r>
            <a:endParaRPr lang="en-US" b="1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0" y="3193577"/>
            <a:ext cx="11829543" cy="34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assign optional subject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333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Assign Optional Subjects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the list will appear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Assign optional: </a:t>
            </a:r>
            <a:r>
              <a:rPr lang="en-IN" b="1" dirty="0" smtClean="0">
                <a:effectLst/>
              </a:rPr>
              <a:t>Select desired student checkbox and click assign button to assign the optional subject to the selected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Un-Assign </a:t>
            </a:r>
            <a:r>
              <a:rPr lang="en-IN" b="1" dirty="0">
                <a:solidFill>
                  <a:srgbClr val="92D050"/>
                </a:solidFill>
                <a:effectLst/>
              </a:rPr>
              <a:t>optional: </a:t>
            </a: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desired student checkbox and click </a:t>
            </a:r>
            <a:r>
              <a:rPr lang="en-IN" b="1" dirty="0" smtClean="0">
                <a:effectLst/>
              </a:rPr>
              <a:t>un-assign </a:t>
            </a:r>
            <a:r>
              <a:rPr lang="en-IN" b="1" dirty="0">
                <a:effectLst/>
              </a:rPr>
              <a:t>button to </a:t>
            </a:r>
            <a:r>
              <a:rPr lang="en-IN" b="1" dirty="0" smtClean="0">
                <a:effectLst/>
              </a:rPr>
              <a:t>un-assign </a:t>
            </a:r>
            <a:r>
              <a:rPr lang="en-IN" b="1" dirty="0">
                <a:effectLst/>
              </a:rPr>
              <a:t>the optional subject to the selected students</a:t>
            </a:r>
            <a:r>
              <a:rPr lang="en-IN" b="1" dirty="0" smtClean="0">
                <a:effectLst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1" y="3474347"/>
            <a:ext cx="11951953" cy="32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8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give exam attendance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3337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</a:rPr>
              <a:t>Exam </a:t>
            </a:r>
            <a:r>
              <a:rPr lang="en-US" b="1" dirty="0">
                <a:effectLst/>
              </a:rPr>
              <a:t>Attendance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the list will appear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Present: </a:t>
            </a:r>
            <a:r>
              <a:rPr lang="en-IN" b="1" dirty="0" smtClean="0">
                <a:effectLst/>
              </a:rPr>
              <a:t>Select desired student checkbox and click </a:t>
            </a:r>
            <a:r>
              <a:rPr lang="en-IN" dirty="0" smtClean="0">
                <a:effectLst/>
              </a:rPr>
              <a:t>mark as present </a:t>
            </a:r>
            <a:r>
              <a:rPr lang="en-IN" b="1" dirty="0" smtClean="0">
                <a:effectLst/>
              </a:rPr>
              <a:t>button to assign present to the selected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solidFill>
                  <a:srgbClr val="92D050"/>
                </a:solidFill>
                <a:effectLst/>
              </a:rPr>
              <a:t>Absent: </a:t>
            </a:r>
            <a:r>
              <a:rPr lang="en-IN" b="1" dirty="0" smtClean="0">
                <a:effectLst/>
              </a:rPr>
              <a:t>Select </a:t>
            </a:r>
            <a:r>
              <a:rPr lang="en-IN" b="1" dirty="0">
                <a:effectLst/>
              </a:rPr>
              <a:t>desired student checkbox and click </a:t>
            </a:r>
            <a:r>
              <a:rPr lang="en-IN" dirty="0">
                <a:effectLst/>
              </a:rPr>
              <a:t>mark as </a:t>
            </a:r>
            <a:r>
              <a:rPr lang="en-IN" dirty="0" smtClean="0">
                <a:effectLst/>
              </a:rPr>
              <a:t>absent</a:t>
            </a:r>
            <a:r>
              <a:rPr lang="en-IN" b="1" dirty="0" smtClean="0">
                <a:effectLst/>
              </a:rPr>
              <a:t> </a:t>
            </a:r>
            <a:r>
              <a:rPr lang="en-IN" b="1" dirty="0">
                <a:effectLst/>
              </a:rPr>
              <a:t>button to assign present to the selected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96" y="3038952"/>
            <a:ext cx="11523809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3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give exam marks to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1017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Enter Exam Marks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marks of the student in the marks field and click save button to save respective subject 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5" y="2906975"/>
            <a:ext cx="12000000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78" y="-157940"/>
            <a:ext cx="9905998" cy="813031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To modify exam marks of students</a:t>
            </a:r>
            <a:endParaRPr lang="en-IN" sz="2400" b="1" dirty="0">
              <a:solidFill>
                <a:srgbClr val="92D05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78" y="491320"/>
            <a:ext cx="11346287" cy="21017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effectLst/>
              </a:rPr>
              <a:t>Click</a:t>
            </a:r>
            <a:r>
              <a:rPr lang="en-IN" dirty="0" smtClean="0">
                <a:effectLst/>
                <a:sym typeface="Wingdings" panose="05000000000000000000" pitchFamily="2" charset="2"/>
              </a:rPr>
              <a:t>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 &amp; Result </a:t>
            </a:r>
            <a:r>
              <a:rPr lang="en-IN" b="1" dirty="0">
                <a:effectLst/>
                <a:sym typeface="Wingdings" panose="05000000000000000000" pitchFamily="2" charset="2"/>
              </a:rPr>
              <a:t> </a:t>
            </a:r>
            <a:r>
              <a:rPr lang="en-IN" b="1" dirty="0" smtClean="0">
                <a:effectLst/>
                <a:sym typeface="Wingdings" panose="05000000000000000000" pitchFamily="2" charset="2"/>
              </a:rPr>
              <a:t>Examination </a:t>
            </a:r>
            <a:r>
              <a:rPr lang="en-IN" b="1" dirty="0">
                <a:effectLst/>
                <a:sym typeface="Wingdings" panose="05000000000000000000" pitchFamily="2" charset="2"/>
              </a:rPr>
              <a:t>&amp; Result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</a:rPr>
              <a:t>Modify Exam Marks</a:t>
            </a:r>
            <a:endParaRPr lang="en-US" b="1" dirty="0" smtClean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Select search parameters and select student from the dropdown</a:t>
            </a:r>
          </a:p>
          <a:p>
            <a:pPr marL="457200" indent="-457200">
              <a:buFont typeface="+mj-lt"/>
              <a:buAutoNum type="arabicPeriod"/>
            </a:pPr>
            <a:r>
              <a:rPr lang="en-IN" b="1" dirty="0" smtClean="0">
                <a:effectLst/>
              </a:rPr>
              <a:t>Enter modified marks of the student in the marks field and click save button to save respective subject marks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2838734"/>
            <a:ext cx="11893418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3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2210</TotalTime>
  <Words>927</Words>
  <Application>Microsoft Office PowerPoint</Application>
  <PresentationFormat>Custom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Mesh</vt:lpstr>
      <vt:lpstr>PSERP odiya – exam &amp; result</vt:lpstr>
      <vt:lpstr>Q: To add new subject</vt:lpstr>
      <vt:lpstr>Q: To define exams for each class</vt:lpstr>
      <vt:lpstr>Q: To Define Exam Subjects</vt:lpstr>
      <vt:lpstr>Q: To view examination</vt:lpstr>
      <vt:lpstr>Q: To assign optional subject to students</vt:lpstr>
      <vt:lpstr>Q: To give exam attendance to students</vt:lpstr>
      <vt:lpstr>Q: To give exam marks to students</vt:lpstr>
      <vt:lpstr>Q: To modify exam marks of students</vt:lpstr>
      <vt:lpstr>Q: To set remarks for students</vt:lpstr>
      <vt:lpstr>Q: To generate result of students</vt:lpstr>
      <vt:lpstr>Q: To modify exam marks of students after paper rechecking</vt:lpstr>
      <vt:lpstr>Q: To print admit card</vt:lpstr>
      <vt:lpstr>Q: To get Exam Attendance Report </vt:lpstr>
      <vt:lpstr>Q: To get Exam Results </vt:lpstr>
      <vt:lpstr>Q: To get Student Marksheet </vt:lpstr>
      <vt:lpstr>Q: To get Exam Merit List </vt:lpstr>
      <vt:lpstr>Q: To get Exam Attendance Report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164</cp:revision>
  <dcterms:created xsi:type="dcterms:W3CDTF">2020-01-11T10:39:02Z</dcterms:created>
  <dcterms:modified xsi:type="dcterms:W3CDTF">2020-01-20T16:34:20Z</dcterms:modified>
</cp:coreProperties>
</file>